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73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6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66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62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5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7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89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97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86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75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07AD-CAEC-A045-9F13-F7E910D99D13}" type="datetimeFigureOut">
              <a:rPr lang="fr-FR" smtClean="0"/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42051-515F-7041-B47C-0ED666BB4D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01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is Gymnopedi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497" y="6399114"/>
            <a:ext cx="577981" cy="577981"/>
          </a:xfrm>
          <a:prstGeom prst="rect">
            <a:avLst/>
          </a:prstGeom>
        </p:spPr>
      </p:pic>
      <p:pic>
        <p:nvPicPr>
          <p:cNvPr id="5" name="Image 4" descr="thumb_20161125_205118_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7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umb_20161125_210305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umb_20161126_213333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74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umb_20161126_214239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_20161210_211358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30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_20161210_211608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_20161211_155439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humb_20170107_180805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10" advClick="0" advTm="4340">
        <p:fade/>
      </p:transition>
    </mc:Choice>
    <mc:Fallback>
      <p:transition xmlns:p14="http://schemas.microsoft.com/office/powerpoint/2010/main" spd="med" advClick="0" advTm="43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Macintosh PowerPoint</Application>
  <PresentationFormat>Présentation à l'écran (4:3)</PresentationFormat>
  <Paragraphs>0</Paragraphs>
  <Slides>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Universite Sorbonne Nouvelle</dc:creator>
  <cp:lastModifiedBy>Universite Sorbonne Nouvelle</cp:lastModifiedBy>
  <cp:revision>11</cp:revision>
  <dcterms:created xsi:type="dcterms:W3CDTF">2017-03-16T16:14:16Z</dcterms:created>
  <dcterms:modified xsi:type="dcterms:W3CDTF">2017-03-16T17:36:16Z</dcterms:modified>
</cp:coreProperties>
</file>